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A555-2CBE-41E1-A9BD-5B3E05FEF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47758-F3B6-4C37-BDC6-D38B0951B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FFAC1-FD97-436A-92E4-39DA4F7D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2540-D233-4240-8753-3E6E0FA5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1EDF7-7FF5-4735-AA7C-1EF9E94C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37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3396-6B35-4340-AECE-6498A6E8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B9662-15C0-422A-A316-53DF1AE2C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83494-0DFA-472E-ACE7-0B1D0313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E6CF4-D920-43C6-913E-9561E6B2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E84FE-2210-4754-8537-96666738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586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FC3F0-5677-4E93-9D24-1CEA06BAF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F934A-0671-4A43-9BD8-60FD042CB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6757B-F8FA-4FA6-AA80-EBA46CEED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D11BB-80D0-4DBF-B2EE-DE7ABAB6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CD66E-AEDE-4153-A68B-4431E0E2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86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74F1-D9D7-4C30-B19E-E5CF899E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EB924-4448-4982-80C8-FC42CBE7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44EEB-F35B-4700-B2ED-B6DD656C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9676C-D5CE-4D31-B6A9-2F6EC22C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91D1E-B457-4BE2-86A0-96CDBBCF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24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1757-AB49-4702-BAB8-0BA6BF02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F895D-7616-4905-B954-9B906214A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C1249-EF8E-44DA-A87E-2BF4B0DC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75E12-C877-4114-9D0C-DA81F91D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C3F1F-6A75-4235-B337-70A2CCE4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96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1FA3-7CC1-4A08-AE4B-B5048020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A796-39ED-4E57-B9F8-E53BEC861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F20AF-4299-4357-AAA2-DA33E861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61C72-064A-4C17-9600-C43C213EF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D1B31-0C67-4972-AD63-3637B9CA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0049F-15B2-4F50-B478-DA47541A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60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F3BF-48FD-41CD-BC2B-580012F8C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9BD56-51E6-4401-BF26-B518AEF3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998CE-29D0-4CC4-B492-EC4ACBD5E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6854B-45CA-4ED1-B4BF-4E658F2545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93566-02E3-4DA2-8848-634414452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599C6-9760-450D-8627-BF24D1FB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1023-FB9D-43D3-A26A-FAFA84C65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D60C81-5129-445D-8A54-1A31CAFF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97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B458-B439-4D23-BF37-20235105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E6B12-E6B1-49B6-BEBC-052314D5C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8BCAF-EABB-4DC8-9BC4-8B19E0AC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8930D-9EA2-4A1F-92BE-A1BC8AE6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12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B703F-688F-453C-BB62-47DC5C6E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63386-1E6A-4996-A082-4F1C66A4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3D39B-79C3-43A5-884D-2AADCA1A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52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0DD2-3EA6-4C97-AE59-C7283CF4B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E54B-0A48-4A41-8BDD-DA190C47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751EC-EB54-4B79-926A-8A9B4C933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899AB-F8F3-4276-B39E-341210BF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3BFE6-72FC-4445-89EF-2C7CD373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9D1E7-AEE1-4FD2-ABA1-EED980B8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51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22F6-57EF-4C66-B763-8BEE06C7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DBC83F-1998-41F5-9092-8EBA6E7C7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17361-9FFD-4C28-B090-B5150C3EE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EE184-3C68-4305-A5B0-586D9E800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D0284-B7C8-48DA-AB4F-C1EEFC72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17715-4FDF-482D-A97B-41941E2BF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25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1FD86-F220-4DA8-82F4-9944BCDD4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42F2F-ACED-4D84-8EE7-8B825A508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AC589-8162-495A-9450-029BA1D43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CE0EE-B47C-4099-B316-A7395AA51E8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BB700-AB84-4C5C-840A-F12FBBE6B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1043A-1C54-4F8A-A5EB-653A8858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D74FC-F7E9-4285-BE5C-6D79F1223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77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2BF0A-5ACD-4D23-AA51-56EA4582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4942E-4C0D-4265-A142-944359776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8687" y="3648869"/>
            <a:ext cx="2714625" cy="704850"/>
          </a:xfrm>
        </p:spPr>
      </p:pic>
    </p:spTree>
    <p:extLst>
      <p:ext uri="{BB962C8B-B14F-4D97-AF65-F5344CB8AC3E}">
        <p14:creationId xmlns:p14="http://schemas.microsoft.com/office/powerpoint/2010/main" val="1942948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AFFE3-5929-4564-ACAB-AFF58859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923925"/>
            <a:ext cx="94202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51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04639-F584-4BD9-BB0E-971B42B8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14400"/>
            <a:ext cx="9372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01DD8-B47C-4DA9-A7D8-D088CF51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919162"/>
            <a:ext cx="94011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2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68AAF-1155-41D0-A134-3A0ED1F1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914400"/>
            <a:ext cx="9401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7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ACEDB2-E824-4609-839E-00B0C020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14400"/>
            <a:ext cx="973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6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489E5-F9A8-42EE-A2AA-B161B792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09637"/>
            <a:ext cx="93916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0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A8E943-5074-487A-9388-0C9E16EF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19162"/>
            <a:ext cx="93916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93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895771-1DA2-40C6-B334-4C2A25CF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04875"/>
            <a:ext cx="93916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48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BF8BFE-5309-49CF-9812-4FA94491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909637"/>
            <a:ext cx="93535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29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EC347-C833-4E10-9BC6-6B9182ED5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766762"/>
            <a:ext cx="89439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6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9025A-7CF3-47EC-98F8-073CB16B7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09637"/>
            <a:ext cx="94107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1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ECAC51-E8BE-46B0-94FB-B691FE40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804862"/>
            <a:ext cx="89344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94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715601-AA77-49EC-A111-3D1D1759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790575"/>
            <a:ext cx="89058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46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8651B-76AF-4EBB-BB7D-3492C497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790575"/>
            <a:ext cx="88868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7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F952B-E5D9-4D74-82CA-A1515DEA2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95337"/>
            <a:ext cx="88392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39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753F7D-20A4-4674-8EA9-0F715437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781050"/>
            <a:ext cx="88868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29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10174-0F66-4083-AE66-EB4C86250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814387"/>
            <a:ext cx="89154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17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0454BF-C325-4E78-8E7F-A8214E61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909637"/>
            <a:ext cx="94011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02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61760D-698E-4618-9A98-B213C9BA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23925"/>
            <a:ext cx="93821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4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65550A-0A04-4FB3-A25E-40737FEC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81050"/>
            <a:ext cx="8839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4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E86881-D955-42C8-8250-A50F2A27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762000"/>
            <a:ext cx="88106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1CEA87-75E3-47F8-A4E4-F11E3D21D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804862"/>
            <a:ext cx="88582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37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84B695-AA07-48E6-8653-A02B99172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914400"/>
            <a:ext cx="9401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4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F9FFFC-DD40-4482-A6A0-569617F33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795337"/>
            <a:ext cx="88677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12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558C66-5FDF-4284-8783-47685E6D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766762"/>
            <a:ext cx="88296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85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45B420-FC2E-4852-96B7-BD68E5FF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76312"/>
            <a:ext cx="97440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20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A8A254-57C9-4F05-A12E-6C3C4C68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28687"/>
            <a:ext cx="97536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33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A1E489-FF19-4064-AA5E-01D26DD6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776287"/>
            <a:ext cx="88011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3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25B16-7AD0-44C7-8D5D-65D7B7DF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62000"/>
            <a:ext cx="88963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CB009-DF17-4703-A369-D0AB1BE6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90575"/>
            <a:ext cx="88392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92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5325C-A1E5-4E2E-BFF5-2CD4E805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823912"/>
            <a:ext cx="89154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75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587A13-72F5-4094-BAEB-FE5695299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09637"/>
            <a:ext cx="93726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0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EFEC5-8C9E-4DCA-B01A-B0706884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785812"/>
            <a:ext cx="88773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88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66979A-6EF2-419A-B114-1660F3A0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95337"/>
            <a:ext cx="89154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32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7D66E6-9BEC-463F-AF9C-30CC8609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785812"/>
            <a:ext cx="88773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35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901FC1-25DD-48A6-8E74-806D1707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819150"/>
            <a:ext cx="88296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45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A48514-54C3-4CE7-B0E9-50B07D7F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785812"/>
            <a:ext cx="88487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12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DF208-DBCC-4CD9-8145-2E3D8DC1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09625"/>
            <a:ext cx="88392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0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045DF-1CFE-46CA-98AF-424BF312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814387"/>
            <a:ext cx="88296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96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26FF4-14D9-4126-BDC1-3EB9FC48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762000"/>
            <a:ext cx="93440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07CFB-9C97-421D-A95D-AC020065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19187"/>
            <a:ext cx="97536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58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AED87-897A-4433-B0D5-2272FA06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742950"/>
            <a:ext cx="93440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83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08 (379)">
            <a:extLst>
              <a:ext uri="{FF2B5EF4-FFF2-40B4-BE49-F238E27FC236}">
                <a16:creationId xmlns:a16="http://schemas.microsoft.com/office/drawing/2014/main" id="{D18D92C3-4159-4C0C-9F3F-91AE82497F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0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1D7C32-F14D-4EAA-A0AE-E463F0CC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14400"/>
            <a:ext cx="93916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8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5608A2-FD94-4F6F-ABF3-63795849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795337"/>
            <a:ext cx="88773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62E3F-A24E-457B-AF5B-EF667F86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04862"/>
            <a:ext cx="88773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3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603196-5E54-4877-BEB7-CF2A5BAC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09637"/>
            <a:ext cx="93916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6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100E2E-1C17-4A27-BAFE-E55C0A84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900112"/>
            <a:ext cx="9401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4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2</cp:revision>
  <dcterms:created xsi:type="dcterms:W3CDTF">2020-12-13T11:27:59Z</dcterms:created>
  <dcterms:modified xsi:type="dcterms:W3CDTF">2020-12-13T14:35:04Z</dcterms:modified>
</cp:coreProperties>
</file>